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357188"/>
            <a:ext cx="18640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FFFFF">
                    <a:alpha val="1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prompt: créer une présentation efficace</a:t>
            </a:r>
            <a:endParaRPr lang="en-US" sz="732" dirty="0"/>
          </a:p>
        </p:txBody>
      </p:sp>
      <p:sp>
        <p:nvSpPr>
          <p:cNvPr id="4" name="Text 1"/>
          <p:cNvSpPr/>
          <p:nvPr/>
        </p:nvSpPr>
        <p:spPr>
          <a:xfrm>
            <a:off x="6228792" y="714375"/>
            <a:ext cx="184364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FFFFF">
                    <a:alpha val="1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prompt: optimiser pour résultats précis</a:t>
            </a:r>
            <a:endParaRPr lang="en-US" sz="732" dirty="0"/>
          </a:p>
        </p:txBody>
      </p:sp>
      <p:sp>
        <p:nvSpPr>
          <p:cNvPr id="5" name="Text 2"/>
          <p:cNvSpPr/>
          <p:nvPr/>
        </p:nvSpPr>
        <p:spPr>
          <a:xfrm>
            <a:off x="1428750" y="3921919"/>
            <a:ext cx="17507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FFFFF">
                    <a:alpha val="1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prompt: adapter au contexte togolais</a:t>
            </a:r>
            <a:endParaRPr lang="en-US" sz="732" dirty="0"/>
          </a:p>
        </p:txBody>
      </p:sp>
      <p:sp>
        <p:nvSpPr>
          <p:cNvPr id="6" name="Text 3"/>
          <p:cNvSpPr/>
          <p:nvPr/>
        </p:nvSpPr>
        <p:spPr>
          <a:xfrm>
            <a:off x="6371193" y="4421981"/>
            <a:ext cx="191555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FFFFFF">
                    <a:alpha val="1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prompt: générer des exemples pratiques</a:t>
            </a:r>
            <a:endParaRPr lang="en-US" sz="732" dirty="0"/>
          </a:p>
        </p:txBody>
      </p:sp>
      <p:sp>
        <p:nvSpPr>
          <p:cNvPr id="7" name="Text 4"/>
          <p:cNvSpPr/>
          <p:nvPr/>
        </p:nvSpPr>
        <p:spPr>
          <a:xfrm>
            <a:off x="2156101" y="582216"/>
            <a:ext cx="483179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68D39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L'Art du Prompting</a:t>
            </a:r>
            <a:endParaRPr lang="en-US" sz="4050" dirty="0"/>
          </a:p>
        </p:txBody>
      </p:sp>
      <p:sp>
        <p:nvSpPr>
          <p:cNvPr id="8" name="Text 5"/>
          <p:cNvSpPr/>
          <p:nvPr/>
        </p:nvSpPr>
        <p:spPr>
          <a:xfrm>
            <a:off x="2309496" y="1568053"/>
            <a:ext cx="452500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6AD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Communiquer efficacement avec l'IA</a:t>
            </a:r>
            <a:endParaRPr lang="en-US" sz="2025" dirty="0"/>
          </a:p>
        </p:txBody>
      </p:sp>
      <p:sp>
        <p:nvSpPr>
          <p:cNvPr id="9" name="Text 6"/>
          <p:cNvSpPr/>
          <p:nvPr/>
        </p:nvSpPr>
        <p:spPr>
          <a:xfrm>
            <a:off x="2268029" y="2311003"/>
            <a:ext cx="460791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Séminaire sur l'Intelligence Artificielle au Togo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0" y="4664869"/>
            <a:ext cx="9144000" cy="478631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Novembre 2025 - Lomé, Togo 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0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Récapitulatif du Module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L'Art du Prompting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 module vous a présenté les techniques essentielles pour communiquer efficacement avec les modèles d'IA. Ces compétences vous permettront d'obtenir des résultats optimaux adaptés au contexte togolais.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2906" y="2828925"/>
            <a:ext cx="285750" cy="285750"/>
          </a:xfrm>
          <a:prstGeom prst="ellipse">
            <a:avLst/>
          </a:prstGeom>
          <a:solidFill>
            <a:srgbClr val="4299E1">
              <a:alpha val="20000"/>
            </a:srgbClr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" y="2900363"/>
            <a:ext cx="107156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813" y="2828925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Principes Fondamentaux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85813" y="3057525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clarté, la spécificité et la contextualisation sont les piliers d'un prompt efficace.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0" y="3614738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92906" y="3721894"/>
            <a:ext cx="285750" cy="285750"/>
          </a:xfrm>
          <a:prstGeom prst="ellipse">
            <a:avLst/>
          </a:prstGeom>
          <a:solidFill>
            <a:srgbClr val="4299E1">
              <a:alpha val="20000"/>
            </a:srgbClr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793331"/>
            <a:ext cx="142875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5813" y="3721894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Techniques Avancées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85813" y="3950494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structuration, l'itération et l'adaptation aux différents modèles permettent d'optimiser les résultats.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4507706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392906" y="4614863"/>
            <a:ext cx="285750" cy="285750"/>
          </a:xfrm>
          <a:prstGeom prst="ellipse">
            <a:avLst/>
          </a:prstGeom>
          <a:solidFill>
            <a:srgbClr val="4299E1">
              <a:alpha val="20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4686300"/>
            <a:ext cx="142875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5813" y="4614863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Pièges à Éviter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785813" y="4843463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prompts vagues, la surcharge d'information et l'absence de contexte local limitent l'efficacité.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4679156" y="1750219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893094"/>
            <a:ext cx="3893344" cy="257175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85750" y="5793581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7955152" y="5793581"/>
            <a:ext cx="9030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5 - 10/10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Principes Fondamentaux du Prompting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Qu'est-ce que le Prompting?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L'art de formuler des instructions claires et précises pour guider les modèles d'IA à produire les résultats souhaités, en tenant compte du contexte, des objectifs et des contraintes spécifiques.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Principes Fondamentaux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4729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Clarté: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037295" y="3164681"/>
            <a:ext cx="342754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Formuler des instructions précises et sans ambiguïté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686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Contexte: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251021" y="3700463"/>
            <a:ext cx="321382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Fournir suffisamment d'informations de contexte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7159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280322" y="4236244"/>
            <a:ext cx="318452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Organiser les requêtes de manière logique et séquentielle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6789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Itération: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243319" y="4772025"/>
            <a:ext cx="322152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Affiner progressivement les prompts pour améliorer les résultats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307806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5307806"/>
            <a:ext cx="140944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Adaptation culturelle: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973796" y="5307806"/>
            <a:ext cx="249104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Adapter les prompts au contexte togolais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97167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24" name="Text 16"/>
          <p:cNvSpPr/>
          <p:nvPr/>
        </p:nvSpPr>
        <p:spPr>
          <a:xfrm>
            <a:off x="285750" y="623649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8020534" y="623649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5 - 2/10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79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Techniques de Prompting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Différentes Approches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techniques de prompting permettent d'adapter la communication avec l'IA selon le type de tâche, le contexte et les résultats souhaités. Voici les principales techniques utilisées dans le contexte togolais.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2906" y="2946797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039666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7250" y="28289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en Chaîne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857250" y="30789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Diviser une tâche complexe en étapes séquentielles pour guider l'IA pas à pas.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0" y="36361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92906" y="3861197"/>
            <a:ext cx="357188" cy="357188"/>
          </a:xfrm>
          <a:prstGeom prst="ellipse">
            <a:avLst/>
          </a:prstGeom>
          <a:solidFill>
            <a:srgbClr val="F6AD5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954066"/>
            <a:ext cx="214313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57250" y="37433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par Rôle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857250" y="39933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Attribuer un rôle spécifique à l'IA pour orienter sa perspective et son expertise.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45505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392906" y="4775597"/>
            <a:ext cx="357188" cy="357188"/>
          </a:xfrm>
          <a:prstGeom prst="ellipse">
            <a:avLst/>
          </a:prstGeom>
          <a:solidFill>
            <a:srgbClr val="68D39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4868466"/>
            <a:ext cx="128588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57250" y="46577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par Exemple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857250" y="49077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Fournir des exemples concrets pour illustrer le format et le style de réponse attendus.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54649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392906" y="5689997"/>
            <a:ext cx="357188" cy="357188"/>
          </a:xfrm>
          <a:prstGeom prst="ellipse">
            <a:avLst/>
          </a:prstGeom>
          <a:solidFill>
            <a:srgbClr val="FC8181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5782866"/>
            <a:ext cx="214313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57250" y="55721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Conversationnel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857250" y="58221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Engager un dialogue itératif pour affiner progressivement les résultats.</a:t>
            </a:r>
            <a:endParaRPr lang="en-US" sz="837" dirty="0"/>
          </a:p>
        </p:txBody>
      </p:sp>
      <p:sp>
        <p:nvSpPr>
          <p:cNvPr id="27" name="Shape 20"/>
          <p:cNvSpPr/>
          <p:nvPr/>
        </p:nvSpPr>
        <p:spPr>
          <a:xfrm>
            <a:off x="4679156" y="2239566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382441"/>
            <a:ext cx="3893344" cy="25717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85750" y="6772275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8020534" y="6772275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5 - 3/10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Optimisation des Prompts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Améliorer la Qualité des Résultats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L'optimisation des prompts est essentielle pour obtenir des résultats précis et pertinents. Ces stratégies permettent d'affiner la communication avec l'IA pour des applications adaptées au contexte togolais.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Stratégies d'Optimisation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77367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Spécificité: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338030" y="3164681"/>
            <a:ext cx="312681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Utiliser des termes précis et éviter le langage ambigu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13147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Contextualisation: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879113" y="3700463"/>
            <a:ext cx="25857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Inclure des références culturelles et géographiques togolaises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880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Priorisation: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445326" y="4236244"/>
            <a:ext cx="301951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Indiquer clairement les aspects les plus importants de la requête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8792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Contraintes: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443624" y="4772025"/>
            <a:ext cx="302122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Définir des limites claires pour cadrer les réponses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307806"/>
            <a:ext cx="17544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8347" y="5307806"/>
            <a:ext cx="141948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Adaptation linguistique: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987832" y="5307806"/>
            <a:ext cx="247701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Intégrer des termes locaux quand nécessaire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97167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114550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623649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623649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5 - 4/10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378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Avancé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7645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Techniques Avancées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techniques avancées de prompting permettent d'obtenir des résultats plus sophistiqués et adaptés aux besoins spécifiques des utilisateurs togolais, en particulier pour des applications professionnelles et sectorielles.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936081"/>
            <a:ext cx="4179094" cy="98008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2936081"/>
            <a:ext cx="28575" cy="980089"/>
          </a:xfrm>
          <a:prstGeom prst="rect">
            <a:avLst/>
          </a:prstGeom>
          <a:solidFill>
            <a:srgbClr val="4299E1"/>
          </a:solidFill>
          <a:ln/>
        </p:spPr>
      </p:sp>
      <p:sp>
        <p:nvSpPr>
          <p:cNvPr id="9" name="Text 6"/>
          <p:cNvSpPr/>
          <p:nvPr/>
        </p:nvSpPr>
        <p:spPr>
          <a:xfrm>
            <a:off x="392906" y="3043238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à Plusieurs Étapes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92906" y="3328988"/>
            <a:ext cx="3964781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Décomposer un problème complexe en une série de prompts interconnectés, chaque étape s'appuyant sur les résultats précédents pour affiner progressivement la solution.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285750" y="4023327"/>
            <a:ext cx="4179094" cy="82008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85750" y="4023327"/>
            <a:ext cx="28575" cy="820080"/>
          </a:xfrm>
          <a:prstGeom prst="rect">
            <a:avLst/>
          </a:prstGeom>
          <a:solidFill>
            <a:srgbClr val="F6AD55"/>
          </a:solidFill>
          <a:ln/>
        </p:spPr>
      </p:sp>
      <p:sp>
        <p:nvSpPr>
          <p:cNvPr id="13" name="Text 10"/>
          <p:cNvSpPr/>
          <p:nvPr/>
        </p:nvSpPr>
        <p:spPr>
          <a:xfrm>
            <a:off x="392906" y="4130483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avec Contraintes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392906" y="4416233"/>
            <a:ext cx="39647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Définir des limites strictes et des paramètres spécifiques pour guider l'IA vers des solutions adaptées aux ressources et contextes locaux togolais.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285750" y="4950563"/>
            <a:ext cx="4179094" cy="98008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285750" y="4950563"/>
            <a:ext cx="28575" cy="980089"/>
          </a:xfrm>
          <a:prstGeom prst="rect">
            <a:avLst/>
          </a:prstGeom>
          <a:solidFill>
            <a:srgbClr val="68D391"/>
          </a:solidFill>
          <a:ln/>
        </p:spPr>
      </p:sp>
      <p:sp>
        <p:nvSpPr>
          <p:cNvPr id="17" name="Text 14"/>
          <p:cNvSpPr/>
          <p:nvPr/>
        </p:nvSpPr>
        <p:spPr>
          <a:xfrm>
            <a:off x="392906" y="5057719"/>
            <a:ext cx="3964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Réflexif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92906" y="5343469"/>
            <a:ext cx="3964781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Demander à l'IA d'évaluer ses propres réponses, d'identifier les faiblesses potentielles et de proposer des améliorations avant de fournir la réponse finale.</a:t>
            </a:r>
            <a:endParaRPr lang="en-US" sz="837" dirty="0"/>
          </a:p>
        </p:txBody>
      </p:sp>
      <p:sp>
        <p:nvSpPr>
          <p:cNvPr id="19" name="Shape 16"/>
          <p:cNvSpPr/>
          <p:nvPr/>
        </p:nvSpPr>
        <p:spPr>
          <a:xfrm>
            <a:off x="4679156" y="206878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1" y="2211660"/>
            <a:ext cx="3893344" cy="257175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285750" y="643071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8020534" y="643071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5 - 5/10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79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Prompting par Type de Modèle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Adapter les Prompts aux Modèles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Chaque type de modèle d'IA possède ses propres caractéristiques et capacités. Adapter vos prompts en fonction du modèle utilisé permet d'optimiser les résultats pour les applications au Togo.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2906" y="2946797"/>
            <a:ext cx="357188" cy="357188"/>
          </a:xfrm>
          <a:prstGeom prst="rect">
            <a:avLst/>
          </a:prstGeom>
          <a:solidFill>
            <a:srgbClr val="4299E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039666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7250" y="28289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Modèles de Texte (LLMs)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857250" y="30789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Privilégier des instructions claires et structurées avec contexte local togolais explicite.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85750" y="36361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92906" y="3861197"/>
            <a:ext cx="357188" cy="357188"/>
          </a:xfrm>
          <a:prstGeom prst="rect">
            <a:avLst/>
          </a:prstGeom>
          <a:solidFill>
            <a:srgbClr val="F6AD5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954066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57250" y="37433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Modèles d'Images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857250" y="39933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Décrire précisément les éléments visuels, le style et les références culturelles togolaises.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45505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392906" y="4775597"/>
            <a:ext cx="357188" cy="357188"/>
          </a:xfrm>
          <a:prstGeom prst="rect">
            <a:avLst/>
          </a:prstGeom>
          <a:solidFill>
            <a:srgbClr val="68D39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4868466"/>
            <a:ext cx="128588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57250" y="46577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Modèles Audio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857250" y="49077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Spécifier l'accent, le rythme et les expressions locales pour les langues togolaises.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54649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392906" y="5689997"/>
            <a:ext cx="357188" cy="357188"/>
          </a:xfrm>
          <a:prstGeom prst="rect">
            <a:avLst/>
          </a:prstGeom>
          <a:solidFill>
            <a:srgbClr val="FC8181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59" y="5782866"/>
            <a:ext cx="192881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57250" y="5572125"/>
            <a:ext cx="35004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Modèles Multimodaux</a:t>
            </a:r>
            <a:endParaRPr lang="en-US" sz="1046" dirty="0"/>
          </a:p>
        </p:txBody>
      </p:sp>
      <p:sp>
        <p:nvSpPr>
          <p:cNvPr id="26" name="Text 19"/>
          <p:cNvSpPr/>
          <p:nvPr/>
        </p:nvSpPr>
        <p:spPr>
          <a:xfrm>
            <a:off x="857250" y="5822156"/>
            <a:ext cx="3500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Combiner instructions textuelles et références visuelles pour des résultats cohérents.</a:t>
            </a:r>
            <a:endParaRPr lang="en-US" sz="837" dirty="0"/>
          </a:p>
        </p:txBody>
      </p:sp>
      <p:sp>
        <p:nvSpPr>
          <p:cNvPr id="27" name="Shape 20"/>
          <p:cNvSpPr/>
          <p:nvPr/>
        </p:nvSpPr>
        <p:spPr>
          <a:xfrm>
            <a:off x="4679156" y="2239566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382441"/>
            <a:ext cx="3893344" cy="25717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85750" y="6772275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8020534" y="6772275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5 - 6/10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65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Erreurs Courantes à Éviter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Pièges du Prompting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Certaines erreurs courantes peuvent limiter l'efficacité de vos interactions avec l'IA. Identifier ces pièges et savoir comment les éviter est essentiel pour obtenir des résultats optimaux dans le contexte togolais.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2906" y="2828925"/>
            <a:ext cx="285750" cy="285750"/>
          </a:xfrm>
          <a:prstGeom prst="ellipse">
            <a:avLst/>
          </a:prstGeom>
          <a:solidFill>
            <a:srgbClr val="FC8181">
              <a:alpha val="20000"/>
            </a:srgbClr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2900363"/>
            <a:ext cx="142875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813" y="2828925"/>
            <a:ext cx="14823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Prompts Trop Vagues</a:t>
            </a:r>
            <a:endParaRPr lang="en-US" sz="1046" dirty="0"/>
          </a:p>
        </p:txBody>
      </p:sp>
      <p:sp>
        <p:nvSpPr>
          <p:cNvPr id="11" name="Shape 7"/>
          <p:cNvSpPr/>
          <p:nvPr/>
        </p:nvSpPr>
        <p:spPr>
          <a:xfrm>
            <a:off x="3624783" y="2850356"/>
            <a:ext cx="732904" cy="171450"/>
          </a:xfrm>
          <a:prstGeom prst="roundRect">
            <a:avLst/>
          </a:prstGeom>
          <a:solidFill>
            <a:srgbClr val="68D391">
              <a:alpha val="2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624783" y="2850356"/>
            <a:ext cx="732904" cy="17145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68D39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Être spécifique</a:t>
            </a:r>
            <a:endParaRPr lang="en-US" sz="628" dirty="0"/>
          </a:p>
        </p:txBody>
      </p:sp>
      <p:sp>
        <p:nvSpPr>
          <p:cNvPr id="13" name="Text 9"/>
          <p:cNvSpPr/>
          <p:nvPr/>
        </p:nvSpPr>
        <p:spPr>
          <a:xfrm>
            <a:off x="785813" y="3078956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Éviter les instructions générales comme "Parlez-moi de l'agriculture" en faveur de requêtes précises et contextualisées.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36361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392906" y="3743325"/>
            <a:ext cx="285750" cy="285750"/>
          </a:xfrm>
          <a:prstGeom prst="ellipse">
            <a:avLst/>
          </a:prstGeom>
          <a:solidFill>
            <a:srgbClr val="FC8181">
              <a:alpha val="20000"/>
            </a:srgbClr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3814763"/>
            <a:ext cx="142875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5813" y="3743325"/>
            <a:ext cx="17219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Surcharge d'Information</a:t>
            </a:r>
            <a:endParaRPr lang="en-US" sz="1046" dirty="0"/>
          </a:p>
        </p:txBody>
      </p:sp>
      <p:sp>
        <p:nvSpPr>
          <p:cNvPr id="18" name="Shape 13"/>
          <p:cNvSpPr/>
          <p:nvPr/>
        </p:nvSpPr>
        <p:spPr>
          <a:xfrm>
            <a:off x="3812614" y="3764756"/>
            <a:ext cx="545074" cy="171450"/>
          </a:xfrm>
          <a:prstGeom prst="roundRect">
            <a:avLst/>
          </a:prstGeom>
          <a:solidFill>
            <a:srgbClr val="68D391">
              <a:alpha val="2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3812614" y="3764756"/>
            <a:ext cx="545074" cy="17145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68D39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Structurer</a:t>
            </a:r>
            <a:endParaRPr lang="en-US" sz="628" dirty="0"/>
          </a:p>
        </p:txBody>
      </p:sp>
      <p:sp>
        <p:nvSpPr>
          <p:cNvPr id="20" name="Text 15"/>
          <p:cNvSpPr/>
          <p:nvPr/>
        </p:nvSpPr>
        <p:spPr>
          <a:xfrm>
            <a:off x="785813" y="3993356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Éviter les prompts excessivement longs et non structurés qui mélangent plusieurs demandes sans hiérarchisation claire.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85750" y="4550569"/>
            <a:ext cx="4179094" cy="8072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392906" y="4657725"/>
            <a:ext cx="285750" cy="285750"/>
          </a:xfrm>
          <a:prstGeom prst="ellipse">
            <a:avLst/>
          </a:prstGeom>
          <a:solidFill>
            <a:srgbClr val="FC8181">
              <a:alpha val="20000"/>
            </a:srgbClr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4729163"/>
            <a:ext cx="142875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85813" y="4657725"/>
            <a:ext cx="186080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Absence de Contexte Local</a:t>
            </a:r>
            <a:endParaRPr lang="en-US" sz="1046" dirty="0"/>
          </a:p>
        </p:txBody>
      </p:sp>
      <p:sp>
        <p:nvSpPr>
          <p:cNvPr id="25" name="Shape 19"/>
          <p:cNvSpPr/>
          <p:nvPr/>
        </p:nvSpPr>
        <p:spPr>
          <a:xfrm>
            <a:off x="3631481" y="4679156"/>
            <a:ext cx="726207" cy="171450"/>
          </a:xfrm>
          <a:prstGeom prst="roundRect">
            <a:avLst/>
          </a:prstGeom>
          <a:solidFill>
            <a:srgbClr val="68D391">
              <a:alpha val="2000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3631481" y="4679156"/>
            <a:ext cx="726207" cy="17145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68D39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Contextualiser</a:t>
            </a:r>
            <a:endParaRPr lang="en-US" sz="628" dirty="0"/>
          </a:p>
        </p:txBody>
      </p:sp>
      <p:sp>
        <p:nvSpPr>
          <p:cNvPr id="27" name="Text 21"/>
          <p:cNvSpPr/>
          <p:nvPr/>
        </p:nvSpPr>
        <p:spPr>
          <a:xfrm>
            <a:off x="785813" y="4907756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Négliger de mentionner les spécificités togolaises pertinentes, ce qui peut conduire à des réponses inadaptées au contexte local.</a:t>
            </a:r>
            <a:endParaRPr lang="en-US" sz="837" dirty="0"/>
          </a:p>
        </p:txBody>
      </p:sp>
      <p:sp>
        <p:nvSpPr>
          <p:cNvPr id="28" name="Shape 22"/>
          <p:cNvSpPr/>
          <p:nvPr/>
        </p:nvSpPr>
        <p:spPr>
          <a:xfrm>
            <a:off x="4679156" y="1782366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031" y="1925241"/>
            <a:ext cx="3893344" cy="257175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285750" y="5857875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8020534" y="5857875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5 - 7/10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93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Démonstration Pratique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des Techniques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Cette démonstration pratique illustre comment appliquer les techniques de prompting pour résoudre des problèmes concrets dans le contexte togolais, en utilisant une approche étape par étape.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92906" y="2828925"/>
            <a:ext cx="214313" cy="214313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9" name="Text 6"/>
          <p:cNvSpPr/>
          <p:nvPr/>
        </p:nvSpPr>
        <p:spPr>
          <a:xfrm>
            <a:off x="392906" y="28289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714375" y="2828925"/>
            <a:ext cx="36433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Définir l'objectif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714375" y="305752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Identifier clairement le problème à résoudre et le résultat souhaité dans le contexte local.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85750" y="3614738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392906" y="3721894"/>
            <a:ext cx="214313" cy="214313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372189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714375" y="3721894"/>
            <a:ext cx="36433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Structurer le prompt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714375" y="3950494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Organiser la requête avec contexte, instructions précises et format de réponse attendu.</a:t>
            </a:r>
            <a:endParaRPr lang="en-US" sz="837" dirty="0"/>
          </a:p>
        </p:txBody>
      </p:sp>
      <p:sp>
        <p:nvSpPr>
          <p:cNvPr id="17" name="Shape 14"/>
          <p:cNvSpPr/>
          <p:nvPr/>
        </p:nvSpPr>
        <p:spPr>
          <a:xfrm>
            <a:off x="285750" y="4507706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92906" y="4614863"/>
            <a:ext cx="214313" cy="214313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19" name="Text 16"/>
          <p:cNvSpPr/>
          <p:nvPr/>
        </p:nvSpPr>
        <p:spPr>
          <a:xfrm>
            <a:off x="392906" y="46148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714375" y="4614863"/>
            <a:ext cx="36433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Itérer et affiner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14375" y="4843463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Évaluer la réponse initiale et ajuster le prompt pour améliorer progressivement les résultats.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285750" y="5400675"/>
            <a:ext cx="4179094" cy="78581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392906" y="5507831"/>
            <a:ext cx="214313" cy="214313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24" name="Text 21"/>
          <p:cNvSpPr/>
          <p:nvPr/>
        </p:nvSpPr>
        <p:spPr>
          <a:xfrm>
            <a:off x="392906" y="550783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714375" y="5507831"/>
            <a:ext cx="36433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Valider et appliquer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714375" y="5736431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Vérifier la pertinence des résultats dans le contexte togolais et les adapter si nécessaire.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4679156" y="2196703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1" y="2339578"/>
            <a:ext cx="3893344" cy="257175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285750" y="6686550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8020534" y="6686550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5 - 8/10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43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Exercice: Création de Prompts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Mise en Pratique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Cet exercice pratique vous permettra d'appliquer les techniques de prompting pour résoudre des problèmes concrets dans le contexte togolais. Travaillez en groupes pour développer des prompts efficaces.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285750" y="2721769"/>
            <a:ext cx="4179094" cy="2278856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2721769"/>
            <a:ext cx="28575" cy="2278856"/>
          </a:xfrm>
          <a:prstGeom prst="rect">
            <a:avLst/>
          </a:prstGeom>
          <a:solidFill>
            <a:srgbClr val="68D391"/>
          </a:solidFill>
          <a:ln/>
        </p:spPr>
      </p:sp>
      <p:sp>
        <p:nvSpPr>
          <p:cNvPr id="9" name="Text 6"/>
          <p:cNvSpPr/>
          <p:nvPr/>
        </p:nvSpPr>
        <p:spPr>
          <a:xfrm>
            <a:off x="428625" y="2864644"/>
            <a:ext cx="13314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Exercice en Groupe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3743381" y="2886075"/>
            <a:ext cx="578588" cy="171450"/>
          </a:xfrm>
          <a:prstGeom prst="roundRect">
            <a:avLst/>
          </a:prstGeom>
          <a:solidFill>
            <a:srgbClr val="4299E1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3743381" y="2886075"/>
            <a:ext cx="578588" cy="17145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 minutes</a:t>
            </a:r>
            <a:endParaRPr lang="en-US" sz="628" dirty="0"/>
          </a:p>
        </p:txBody>
      </p:sp>
      <p:sp>
        <p:nvSpPr>
          <p:cNvPr id="12" name="Text 9"/>
          <p:cNvSpPr/>
          <p:nvPr/>
        </p:nvSpPr>
        <p:spPr>
          <a:xfrm>
            <a:off x="428625" y="3150394"/>
            <a:ext cx="389334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Chaque groupe recevra un scénario spécifique au contexte togolais. Votre mission est de développer un prompt optimisé pour obtenir les meilleurs résultats possibles d'un modèle d'IA.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71500" y="377190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Analysez le scénario et identifiez les informations clés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71500" y="4000500"/>
            <a:ext cx="37504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Structurez votre prompt en incluant contexte, instructions et format souhaité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71500" y="440055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Appliquez les techniques vues pendant la session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571500" y="462915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Préparez-vous à présenter et justifier votre approche</a:t>
            </a:r>
            <a:endParaRPr lang="en-US" sz="837" dirty="0"/>
          </a:p>
        </p:txBody>
      </p:sp>
      <p:sp>
        <p:nvSpPr>
          <p:cNvPr id="17" name="Shape 14"/>
          <p:cNvSpPr/>
          <p:nvPr/>
        </p:nvSpPr>
        <p:spPr>
          <a:xfrm>
            <a:off x="4679156" y="1621631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285750" y="5536406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8020534" y="5536406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5 - 9/10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2025-07-17T16:57:56Z</dcterms:created>
  <dcterms:modified xsi:type="dcterms:W3CDTF">2025-07-17T16:57:56Z</dcterms:modified>
</cp:coreProperties>
</file>